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30" d="100"/>
          <a:sy n="130" d="100"/>
        </p:scale>
        <p:origin x="-1022" y="40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l-PL" sz="4000" b="1" dirty="0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Jakie są Pana/Pani doświadczenia związane z pobytem w szpitalu?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xmlns="" id="{A504A685-3EC5-4DF1-8A70-AB9DDDF8F109}"/>
              </a:ext>
            </a:extLst>
          </p:cNvPr>
          <p:cNvSpPr txBox="1"/>
          <p:nvPr/>
        </p:nvSpPr>
        <p:spPr>
          <a:xfrm>
            <a:off x="165526" y="3402754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Ankieta NHS dla pacjentów szpitali 2020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xmlns="" id="{D5CC4655-3EC7-439C-BC56-47F7B5340CA6}"/>
              </a:ext>
            </a:extLst>
          </p:cNvPr>
          <p:cNvSpPr txBox="1"/>
          <p:nvPr/>
        </p:nvSpPr>
        <p:spPr>
          <a:xfrm>
            <a:off x="190127" y="423396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Szpital przeprowadza ankietę, której celem będzie poznanie opinii pacjentów na temat świadczonej im opieki.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pl-PL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Badanie stanowi część krajowego programu mającego na celu </a:t>
            </a:r>
            <a:r>
              <a:rPr lang="pl-PL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poprawę pobytu pacjentów w szpitalu</a:t>
            </a:r>
            <a:r>
              <a:rPr lang="pl-PL" sz="1700" dirty="0">
                <a:solidFill>
                  <a:schemeClr val="tx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  <a:r>
              <a:rPr lang="pl-PL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Udział w ankiecie jest </a:t>
            </a:r>
            <a:r>
              <a:rPr lang="pl-PL" sz="1700" b="1" dirty="0" smtClean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dobrowolny</a:t>
            </a:r>
            <a:r>
              <a:rPr lang="pl-PL" sz="17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pl-PL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 wszystkie odpowiedzi są </a:t>
            </a:r>
            <a:r>
              <a:rPr lang="pl-PL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poufne</a:t>
            </a:r>
            <a:r>
              <a:rPr lang="pl-PL" sz="1700" dirty="0">
                <a:solidFill>
                  <a:schemeClr val="tx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0BEA8F-58A8-41D0-B3D1-CDA2F44BC927}"/>
              </a:ext>
            </a:extLst>
          </p:cNvPr>
          <p:cNvSpPr/>
          <p:nvPr/>
        </p:nvSpPr>
        <p:spPr>
          <a:xfrm>
            <a:off x="0" y="6709709"/>
            <a:ext cx="6858000" cy="31962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xmlns="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xmlns="" id="{6BBC8F2D-8B1E-4627-9FCE-ED1F74AB4AD4}"/>
              </a:ext>
            </a:extLst>
          </p:cNvPr>
          <p:cNvSpPr txBox="1"/>
          <p:nvPr/>
        </p:nvSpPr>
        <p:spPr>
          <a:xfrm>
            <a:off x="60960" y="6713701"/>
            <a:ext cx="3535680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l-PL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Jeśli </a:t>
            </a:r>
            <a:r>
              <a:rPr lang="pl-PL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nie</a:t>
            </a:r>
            <a:r>
              <a:rPr lang="pl-PL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życzy Pan/Pani sobie brać udziału w ankiecie lub ma jakiekolwiek pytania dotyczące ankiety, prosimy o skontaktowanie się z: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Numer telefonu Funduszu (wymagany)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Adres e-mail Funduszu (jeśli dostępny)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Adres Funduszu (jeśli dostępny)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xmlns="" id="{24AC7AE2-6411-4BA5-86F0-3603FFC7A110}"/>
              </a:ext>
            </a:extLst>
          </p:cNvPr>
          <p:cNvSpPr txBox="1"/>
          <p:nvPr/>
        </p:nvSpPr>
        <p:spPr>
          <a:xfrm>
            <a:off x="183870" y="587897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pl-PL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Jeśli zostanie Pan/Pani wybrany do wzięcia udziału, otrzyma Pan/Pani kwestionariusz pocztą tradycyjną oraz SMS-owe przypomnienia.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116</Words>
  <Application>Microsoft Office PowerPoint</Application>
  <PresentationFormat>Papier A4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JacekSlupski</cp:lastModifiedBy>
  <cp:revision>31</cp:revision>
  <cp:lastPrinted>2019-05-02T10:26:35Z</cp:lastPrinted>
  <dcterms:created xsi:type="dcterms:W3CDTF">2019-05-01T13:43:55Z</dcterms:created>
  <dcterms:modified xsi:type="dcterms:W3CDTF">2020-05-26T12:06:57Z</dcterms:modified>
</cp:coreProperties>
</file>